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8" r:id="rId4"/>
    <p:sldId id="259" r:id="rId5"/>
    <p:sldId id="264" r:id="rId6"/>
    <p:sldId id="273" r:id="rId7"/>
    <p:sldId id="266" r:id="rId8"/>
    <p:sldId id="271" r:id="rId9"/>
    <p:sldId id="26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ella Colonnello" initials="AC" lastIdx="1" clrIdx="0">
    <p:extLst>
      <p:ext uri="{19B8F6BF-5375-455C-9EA6-DF929625EA0E}">
        <p15:presenceInfo xmlns:p15="http://schemas.microsoft.com/office/powerpoint/2012/main" userId="9159a9ff5baf46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F6D84-FF52-49A0-97AF-83044CBC07C3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21D4E-7E9A-462E-8FBC-0E33B137B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41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21D4E-7E9A-462E-8FBC-0E33B137BF3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51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21D4E-7E9A-462E-8FBC-0E33B137BF3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9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32DF7-1C47-7DFA-E5CA-9A29D8CB0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EA92CA-C9F1-DCF6-1006-E26D3C9F7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49861D-14E3-A297-B4E9-A818E42F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4BC68E-E064-C5AF-28FA-AFAF6041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9F31F-3C2D-2752-7136-4E942E39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54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18274-8438-A81C-A025-7396D4F4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CA43E7-ECE0-F5F7-31C8-B73F530DF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32DC44-1CC5-B0DE-4150-9C8F0B5A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4B8D8C-4F66-1716-C506-558479E1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2EABB2-1C55-4DE5-AB8C-AB21FDFB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13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C51DF88-6FE7-2450-7F62-5088FDF1D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13B45C-33DC-BD09-9F16-7CB1892A8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29192B-D521-8AB5-628F-1C044DAA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2D09A2-00EF-CD3B-BB81-F6F21303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956FF5-A7FE-9820-35DA-27B5E0C9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B804D-5F85-0899-70E3-B803D43F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5B861E-2BF7-6C7A-A6FB-D2F5141B6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DE3DE2-D6B5-2D85-CA77-33AB86C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4773A2-6EAF-A88D-EE01-3E8FBA43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9C5E53-2C27-E2B6-EDEF-79A64634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95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89DFF1-7A72-75D8-7E9E-7A2D4D2B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2D0BB3-8949-A989-7ED3-06D420881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309B6A-F4BC-109E-3E99-5F69BFA2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A5C977-C8AB-003F-2A5C-44C4B27A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55122A-F0E7-32EB-F178-69A0FCF0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61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60EA3-E003-2C3C-96BA-3AEDFC60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348676-4A9B-A811-648E-EDA720F38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98B089-1774-CC4C-C25C-2A2BA1683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2B70BB-8338-1172-3011-73863F09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074139-878A-8569-3063-7845FA4B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D1A81D-FD64-C344-5006-83BFD2CD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38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D5A47-C1BA-B8F5-198D-F4B9C1E2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DF767E-1A55-7604-3D82-49757250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89BFDD-F2B4-4B63-063B-F4422461E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7621DC-DF8A-57A0-08DC-21454A622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D69327F-8545-EBA2-B7FF-D6F4B5AE5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842850-D050-38EF-B9A8-8377B32FC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9B419E-D1AF-D52E-1E6C-A10ABD93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E5730FC-D7B3-D523-8483-52DBFF63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89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4E9ED-9257-DA94-6647-56E51BEE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26FC25F-AE44-66CE-96C6-15F8BE5C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C1707F-3545-357A-9F04-CCF95C37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E603FC-0FDD-067C-A2C5-D7FD24D4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99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53C048-498B-6B5A-09B4-15E6969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A9EBB0-39EE-0598-9EA8-286EE41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FFFE28-25F4-B539-A41A-B0AE13A1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77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AA738-C146-D9C0-CDC3-465CA141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60B9C-E477-458C-BC7C-90838056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2193A5-3AE5-3AC6-B593-DAD9EF55C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DB2F10-C045-9112-88AB-77F24264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A32880-66E1-55D7-75FF-F8E70686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1DA79A-9F2B-B71E-3CA9-6F2D1677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60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19298-364D-9A55-05B6-D48DA832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74D1058-EEE7-06FE-1842-CDB138F37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46830C-8740-0A3D-F876-680914D24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B3C59A-DEA7-19EE-2384-1E2AA9CB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F14990-74E5-1F38-28CF-95E82CA88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D91D64-E52F-CF85-3659-9A213ADE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57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659897-2ABF-9D18-93D2-A0B2AEB5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5AFB4E-F216-4EDB-72E4-B5A6B3DE7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E5224-EF98-3F75-8854-DBB0B7586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7A3F7-C864-4BB1-A825-B65AB86ADB12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573AFB-347C-C90A-78A7-A82D3DB9A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ED0505-8B82-626A-44F4-7D8B19B6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0556A-BE64-4E59-8435-2525041110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2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1808B-5F5C-4F31-BB2E-6A66AAFCA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“METTERE AL MONDO IL MONDO”</a:t>
            </a:r>
            <a:br>
              <a:rPr lang="it-IT" dirty="0"/>
            </a:br>
            <a:r>
              <a:rPr lang="it-IT" dirty="0"/>
              <a:t>GIORNATE CIVICHE 2023/2024</a:t>
            </a:r>
            <a:br>
              <a:rPr lang="it-IT" dirty="0"/>
            </a:br>
            <a:r>
              <a:rPr lang="it-IT" dirty="0"/>
              <a:t>                     AMICO SUOLO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LABORATORIO     SUGLI ABITANTI   DEL SOTTOSUOLO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                             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6E97C5-2668-27D2-930E-AF348C966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256" y="369870"/>
            <a:ext cx="10849511" cy="5712431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b="1" dirty="0"/>
              <a:t>“METTERE AL MONDO IL MONDO”</a:t>
            </a:r>
          </a:p>
          <a:p>
            <a:r>
              <a:rPr lang="it-IT" dirty="0"/>
              <a:t>GIORNATE CIVICHE 2023/2024</a:t>
            </a:r>
          </a:p>
          <a:p>
            <a:endParaRPr lang="it-IT" b="1" dirty="0"/>
          </a:p>
          <a:p>
            <a:r>
              <a:rPr lang="it-IT" b="1" dirty="0"/>
              <a:t> AMICO SUOLO</a:t>
            </a:r>
          </a:p>
          <a:p>
            <a:endParaRPr lang="it-IT" dirty="0"/>
          </a:p>
          <a:p>
            <a:r>
              <a:rPr lang="it-IT" b="1" dirty="0"/>
              <a:t>LABORATORIO     SUGLI ABITANTI   DEL SOTTOSUOLO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                                                            SCUOLA INFANZIA LIPPI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042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265389F-9D8A-F412-7D6A-2525AC3D9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733" y="1191803"/>
            <a:ext cx="7364370" cy="55216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355155-6283-96B4-2AA1-E5E81CB9028E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RICREIAMO LE TANE DEGLI INSETTI E DEGLI ANIMALETTI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387BA1-0098-1C1F-1120-826D0EDB1922}"/>
              </a:ext>
            </a:extLst>
          </p:cNvPr>
          <p:cNvSpPr txBox="1"/>
          <p:nvPr/>
        </p:nvSpPr>
        <p:spPr>
          <a:xfrm>
            <a:off x="3230367" y="493160"/>
            <a:ext cx="659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RICREIAMO LE TANE DEGLI INSETTI E DEGLI ANIMALETTI</a:t>
            </a:r>
          </a:p>
        </p:txBody>
      </p:sp>
    </p:spTree>
    <p:extLst>
      <p:ext uri="{BB962C8B-B14F-4D97-AF65-F5344CB8AC3E}">
        <p14:creationId xmlns:p14="http://schemas.microsoft.com/office/powerpoint/2010/main" val="9575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F20406C-1C0A-6B42-062F-57D82C77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166" y="523981"/>
            <a:ext cx="7549462" cy="56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5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ABCCFFB-9912-0674-480D-ABCC5DE3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31" y="477985"/>
            <a:ext cx="4301676" cy="573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5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2705BB-B5B2-641B-2A74-FE4B69198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96" y="1184775"/>
            <a:ext cx="6164494" cy="46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7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6826FB4-6892-A316-ECE7-C707D323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75" y="1087281"/>
            <a:ext cx="4025132" cy="53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7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B0E254-4C24-D0DA-DB96-C7FD35321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475"/>
            <a:ext cx="12192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6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8A2A82-AD65-BB81-1F22-C00E4D16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88" y="0"/>
            <a:ext cx="626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D5D464-4B5C-9B59-0FC1-9090FBEF1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09" y="0"/>
            <a:ext cx="10025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F18C4A-7AE0-716A-F2C5-1AB926CE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51" y="0"/>
            <a:ext cx="8209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1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EC5C9F-289C-5664-34E9-65CD3DFA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62" y="0"/>
            <a:ext cx="3872655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C73A6FF-2BE2-9248-A0CE-787CD8F96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14" y="-82194"/>
            <a:ext cx="387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0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B61CAC-7463-ED14-3249-44CDAAB65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1" y="0"/>
            <a:ext cx="3872655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8871981-CBCD-16BB-FEE6-0BC61065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67" y="0"/>
            <a:ext cx="387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060DCD-FA0F-07E4-D609-D0EAC37E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7" y="0"/>
            <a:ext cx="3872655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705BE62-5D7C-763A-5F23-0BDB8AF4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479" y="-143838"/>
            <a:ext cx="387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858485-E916-B1A9-9F5D-496D0D833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97" y="0"/>
            <a:ext cx="3872655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772E31-39F0-86AA-6FEF-80D1C3319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150" y="-71920"/>
            <a:ext cx="387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97A2D1-97EE-66FC-1EF3-CD285E56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60" y="-102742"/>
            <a:ext cx="387265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BF85F7-93CB-3AEB-D6F5-CB52CBD0C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82" y="228600"/>
            <a:ext cx="2763336" cy="27707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7B3B6B-4434-6F49-8A8C-58E04A03D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988" y="3326258"/>
            <a:ext cx="2840530" cy="28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99CA22-BF58-29FB-A714-E7CCBC86A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64" y="123290"/>
            <a:ext cx="3872655" cy="61336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673DAA-51A6-417D-0CEC-69C0527D4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82" y="0"/>
            <a:ext cx="4523232" cy="62569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886BD9-E515-25AF-4CE5-373154228B72}"/>
              </a:ext>
            </a:extLst>
          </p:cNvPr>
          <p:cNvSpPr txBox="1"/>
          <p:nvPr/>
        </p:nvSpPr>
        <p:spPr>
          <a:xfrm>
            <a:off x="3318552" y="3429000"/>
            <a:ext cx="58280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DA QUI NASCONO INTERESSANTI CONVERSAZIONI!!</a:t>
            </a:r>
          </a:p>
        </p:txBody>
      </p:sp>
    </p:spTree>
    <p:extLst>
      <p:ext uri="{BB962C8B-B14F-4D97-AF65-F5344CB8AC3E}">
        <p14:creationId xmlns:p14="http://schemas.microsoft.com/office/powerpoint/2010/main" val="177389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B6BB8D-2F98-0554-8E05-C91A6FD0F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72" y="0"/>
            <a:ext cx="3872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1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860702-A7C1-94BF-87A5-D5172621B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60" y="0"/>
            <a:ext cx="6095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99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76</Words>
  <Application>Microsoft Office PowerPoint</Application>
  <PresentationFormat>Widescreen</PresentationFormat>
  <Paragraphs>28</Paragraphs>
  <Slides>18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“METTERE AL MONDO IL MONDO” GIORNATE CIVICHE 2023/2024                      AMICO SUOLO   LABORATORIO     SUGLI ABITANTI   DEL SOTTOSUOLO                      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“METTERE AL MONDO IL MONDO” GIORNATE CIVICHE 2023/2024                      AMICO SUOLO   LABORATORIO     SUGLI ABITANTI   DEL SOTTOSUOLO                                  </dc:title>
  <dc:creator>Antonella Colonnello</dc:creator>
  <cp:lastModifiedBy>Antonella Colonnello</cp:lastModifiedBy>
  <cp:revision>6</cp:revision>
  <dcterms:created xsi:type="dcterms:W3CDTF">2024-04-15T22:09:52Z</dcterms:created>
  <dcterms:modified xsi:type="dcterms:W3CDTF">2024-04-19T18:09:24Z</dcterms:modified>
</cp:coreProperties>
</file>