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8" r:id="rId4"/>
    <p:sldId id="259" r:id="rId5"/>
    <p:sldId id="266" r:id="rId6"/>
    <p:sldId id="260" r:id="rId7"/>
    <p:sldId id="261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8CF5CB-9127-4EC2-891F-8E21DBDEF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4267D60-308D-4B7F-BC48-B10C8F72C2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75882B-C260-464F-8C82-7C5627319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A1EB42-DBE0-4429-8920-B0F86270E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50D8DE-5397-4F4C-AC06-5F0CEE33A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2415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5EA9AD-05D9-46D5-B671-4456F0218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A09767F-96D8-45A7-9AB3-81D55EB63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198632-B9E3-4A59-9E30-8D5469D2B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8F04A4-A03F-464D-A39F-3B8FE2D08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92CC8A-92E3-4660-AFAE-3EDDAF0B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6171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D8EE445-1653-4250-801B-856374403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ED6573F-D08E-4E38-A3AF-CF2171E4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D00539-5B0F-4ED8-BACF-8AE10399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0A7087-1331-4494-A14E-C1EFB64C0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36793E-8AC4-4A5B-B538-B867A9316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13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2878EE-CD0C-4DFC-A285-03E880CA0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D2197A-47AD-4FD6-9D5A-CC6599C4E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0CA4D-2DF1-403F-821C-32633CF6C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C1A04A-6927-4FB5-861D-AA448A1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2AEF3A-325C-4DDA-B7F2-8C049BF7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406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904C24-2FE6-4141-93BD-BBDD1D3D2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954567-1482-458D-8BB7-0D21A39A4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C69954-420B-49F1-B534-7FB4888B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F14A22-6BB6-4560-A962-FCC4A5AF2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7B15EA-D248-48E4-A50A-6718B7CAC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5394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F84CF-AD93-4F68-98D4-21976F4A0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D6C925-C705-48A8-A0EF-4BA357558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8AFC946-BFB2-45BD-8BAC-65365DCE2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9F774E3-D165-4738-977E-E76330806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EDEE1B1-E643-4E60-80F0-1511D6C1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F5A94B-E3D9-45F3-A55F-EDAA0D505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4832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F3C88C-EC0E-44CC-8283-EEBCAE71C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020711-9C59-4569-815F-F13D6B824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F2CC95D-7030-4CED-9C1A-415260CD0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7E585F3-0DB0-43EF-A91C-9B44894EC2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2F7BA9E-5DB0-4214-AD83-7F1B3371C7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DFD8E4D-7CE7-4ABC-BECC-CC49E526C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7387B14-7910-4A4D-9573-327AFF735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F69861F-8A3D-4CB3-A485-43E2D20E4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165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AADDC1-216C-4C25-BE5C-4D2F3AC2F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E1F3BC8-EA08-4A2A-A256-A36AFEAE8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2E6C424-B3DA-4644-BBF2-4A7281159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A9D0164-F8C1-47BD-B10E-B5344F1FB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26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8D1F206-00B3-4C0D-B66E-0B91B792C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4AEA454-84B4-4EBA-93E2-5B9A9BF23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41AD1F3-3549-4D9D-AD52-3BEC850F4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1076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541C19-E326-469D-9DAE-21200ECDA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79C7AC-848B-4B99-87D8-54D476976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F0E6755-75FA-413C-BDF1-D946BEC25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3AB48EE-7747-4227-911F-40B31662C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9D3F186-211B-4040-B26B-7F03650FA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C980C89-EAC0-47FF-9950-DF0201B3A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048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484BA3-8421-4490-B106-27C463464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378F4D9-4806-47B8-9447-75C6589B36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F325C09-0520-4CAD-9273-41CCCA2BB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A755D66-0F82-465A-8717-7FB9C91B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96D049-7959-4F2B-8948-F61C93C16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9965251-5938-4343-B7D4-E4DD26FF2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0555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4C64CD9-D957-48F8-BFED-7E1C27BE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114342-6CB0-4C17-AE1E-0EFD73DFA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ADA2EC-CDDF-4D46-9A21-D98CA3B8B1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EB026-4852-41DE-BBD5-684068B9E171}" type="datetimeFigureOut">
              <a:rPr lang="it-IT" smtClean="0"/>
              <a:t>12/09/2019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55DAFB-DDD7-4F62-BB5E-25CBB38EF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A274A7-7DF5-4E95-A423-E2E406B38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EF91F-1247-4C0A-BFF9-B7B3DB5521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0664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urtains"/>
      </p:transition>
    </mc:Choice>
    <mc:Fallback xmlns="">
      <p:transition spd="slow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E851C0-CC66-43A3-ACD7-0171CA0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949" y="365125"/>
            <a:ext cx="10929851" cy="295165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6CAEC3-D3A6-4238-83D3-1475135C3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771" y="4729942"/>
            <a:ext cx="9975273" cy="1447020"/>
          </a:xfrm>
        </p:spPr>
        <p:txBody>
          <a:bodyPr>
            <a:normAutofit/>
          </a:bodyPr>
          <a:lstStyle/>
          <a:p>
            <a:pPr algn="ctr"/>
            <a:r>
              <a:rPr lang="it-IT" sz="7200" b="1" dirty="0">
                <a:solidFill>
                  <a:srgbClr val="FF6600"/>
                </a:solidFill>
              </a:rPr>
              <a:t>CODING IN CORSIA</a:t>
            </a:r>
            <a:endParaRPr lang="it-IT" sz="7200" dirty="0"/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8E1088EE-8BF2-4C45-94C3-93CE9FE360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5" r="23616"/>
          <a:stretch/>
        </p:blipFill>
        <p:spPr>
          <a:xfrm>
            <a:off x="506715" y="365125"/>
            <a:ext cx="10929851" cy="4183794"/>
          </a:xfrm>
          <a:prstGeom prst="rect">
            <a:avLst/>
          </a:prstGeom>
        </p:spPr>
      </p:pic>
      <p:pic>
        <p:nvPicPr>
          <p:cNvPr id="5" name="E.M.M_-_Rock_and_move">
            <a:hlinkClick r:id="" action="ppaction://media"/>
            <a:extLst>
              <a:ext uri="{FF2B5EF4-FFF2-40B4-BE49-F238E27FC236}">
                <a16:creationId xmlns:a16="http://schemas.microsoft.com/office/drawing/2014/main" id="{151B79F7-8239-4A2F-92E8-1ACB9243C4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85971" y="603659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16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curtains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BFB46-17AA-4FD6-8E63-0D08B104B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6" y="3238500"/>
            <a:ext cx="11744324" cy="230505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it-IT" sz="8000" dirty="0">
                <a:solidFill>
                  <a:srgbClr val="00B0F0"/>
                </a:solidFill>
                <a:latin typeface="AR BERKLEY" panose="02000000000000000000" pitchFamily="2" charset="0"/>
                <a:cs typeface="Angsana New" panose="020B0502040204020203" pitchFamily="18" charset="-34"/>
              </a:rPr>
              <a:t>A presto a con le nostre novità…………….. </a:t>
            </a:r>
          </a:p>
          <a:p>
            <a:pPr marL="0" indent="0">
              <a:buNone/>
            </a:pPr>
            <a:endParaRPr lang="it-IT" sz="8000" dirty="0">
              <a:latin typeface="AR BERKLEY" panose="02000000000000000000" pitchFamily="2" charset="0"/>
            </a:endParaRPr>
          </a:p>
          <a:p>
            <a:pPr marL="0" indent="0">
              <a:buNone/>
            </a:pPr>
            <a:endParaRPr lang="it-IT" sz="8000" dirty="0">
              <a:latin typeface="AR BERKLEY" panose="02000000000000000000" pitchFamily="2" charset="0"/>
            </a:endParaRPr>
          </a:p>
          <a:p>
            <a:pPr marL="0" indent="0">
              <a:buNone/>
            </a:pPr>
            <a:r>
              <a:rPr lang="it-IT" sz="8000" dirty="0">
                <a:latin typeface="AR BERKLEY" panose="02000000000000000000" pitchFamily="2" charset="0"/>
              </a:rPr>
              <a:t>      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56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58333E-6 1.11111E-6 L 4.58333E-6 -0.07222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75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634FAE-3106-4A6B-B6F2-C5CDD74B5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0363"/>
            <a:ext cx="9144000" cy="877887"/>
          </a:xfrm>
        </p:spPr>
        <p:txBody>
          <a:bodyPr>
            <a:noAutofit/>
          </a:bodyPr>
          <a:lstStyle/>
          <a:p>
            <a:r>
              <a:rPr lang="it-IT" sz="7200" b="1" dirty="0">
                <a:solidFill>
                  <a:srgbClr val="FF6600"/>
                </a:solidFill>
                <a:latin typeface="AR CENA" panose="02000000000000000000" pitchFamily="2" charset="0"/>
              </a:rPr>
              <a:t>Coding in corsia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118C005-2F18-4EDA-94CF-09DB03213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1238250"/>
            <a:ext cx="11544300" cy="51625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Fin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dalla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prima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edizione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ho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partecipato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con le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mia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classe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della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scuola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primaria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Buon Pastore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alla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settimana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del coding “Europe code week “con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attività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che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hanno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sempre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entusiasmato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I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miei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alunni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Rockwell Extra Bold" panose="02060903040505020403" pitchFamily="18" charset="0"/>
              <a:ea typeface="Segoe UI" panose="020B0502040204020203" pitchFamily="34" charset="0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Sono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diventati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bravissimi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tutti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hanno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imparato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molto dal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lavoro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cooperativo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e peer to peer, dal problem solving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che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hanno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poi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utilizzato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in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altri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ambiti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di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apprendimento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Rockwell Extra Bold" panose="02060903040505020403" pitchFamily="18" charset="0"/>
              <a:ea typeface="Segoe UI" panose="020B0502040204020203" pitchFamily="34" charset="0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Da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questa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esperienza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ho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maturato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l’idea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di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portare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anche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in “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corsia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”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presso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il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policlinico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di Modena, dove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attualmente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lavoro,le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attività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legate al coding.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Rockwell Extra Bold" panose="02060903040505020403" pitchFamily="18" charset="0"/>
              <a:ea typeface="Segoe UI" panose="020B0502040204020203" pitchFamily="34" charset="0"/>
              <a:cs typeface="Segoe UI Semilight" panose="020B0402040204020203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Ho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strutturato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piccole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attività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da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svolgere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insieme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ai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piccoli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pazienti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di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oncoematologia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pediatrica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pediatria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degenza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Le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attività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hanno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rigurdato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coding unplugged  con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utilizzo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delle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carte per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lavorare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con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cody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roby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sulla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griglia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successivamente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l’attività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è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stata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implementata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con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l’utilixzo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di 2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piccoli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robot bee bot e dash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I bambini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sono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molto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divertiti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, 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alcuni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hanno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portato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nelle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proprie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scuola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l’esperienze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maturate 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I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più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grandi,con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quali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ho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iniziato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alcuni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progetti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di scratch,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hanno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continuato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le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loro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attività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sulla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piattaforma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illustrando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I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progetti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realizzati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in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ospedale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Rockwell Extra Bold" panose="02060903040505020403" pitchFamily="18" charset="0"/>
                <a:ea typeface="Segoe UI" panose="020B0502040204020203" pitchFamily="34" charset="0"/>
                <a:cs typeface="Segoe UI Semilight" panose="020B0402040204020203" pitchFamily="34" charset="0"/>
              </a:rPr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6498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 advClick="0" advTm="3000">
        <p15:prstTrans prst="airplan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Immagine che contiene persona, interni, portatile, parete&#10;&#10;Descrizione generata con affidabilità molto elevata">
            <a:extLst>
              <a:ext uri="{FF2B5EF4-FFF2-40B4-BE49-F238E27FC236}">
                <a16:creationId xmlns:a16="http://schemas.microsoft.com/office/drawing/2014/main" id="{0E90E2F3-A98A-409D-A9F6-036310277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23" b="2477"/>
          <a:stretch/>
        </p:blipFill>
        <p:spPr>
          <a:xfrm>
            <a:off x="317938" y="161924"/>
            <a:ext cx="11340680" cy="6600825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0C46BD0-0930-46E1-912B-76DC4A78B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100" dirty="0"/>
              <a:t>Ilaria  Ho </a:t>
            </a:r>
            <a:r>
              <a:rPr lang="en-US" sz="3100" dirty="0" err="1"/>
              <a:t>scoperto</a:t>
            </a:r>
            <a:r>
              <a:rPr lang="en-US" sz="3100" dirty="0"/>
              <a:t> </a:t>
            </a:r>
            <a:r>
              <a:rPr lang="en-US" sz="3100" dirty="0" err="1"/>
              <a:t>quanto</a:t>
            </a:r>
            <a:r>
              <a:rPr lang="en-US" sz="3100" dirty="0"/>
              <a:t> è </a:t>
            </a:r>
            <a:r>
              <a:rPr lang="en-US" sz="3100" dirty="0" err="1"/>
              <a:t>divertente</a:t>
            </a:r>
            <a:r>
              <a:rPr lang="en-US" sz="3100" dirty="0"/>
              <a:t> scratch,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68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:dissolve/>
      </p:transition>
    </mc:Choice>
    <mc:Fallback xmlns=""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74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B64F19-73C3-4B7A-8B83-F82ED453E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Sto inventando un gioco da proporre alle mie amiche</a:t>
            </a:r>
          </a:p>
        </p:txBody>
      </p:sp>
      <p:pic>
        <p:nvPicPr>
          <p:cNvPr id="5" name="Segnaposto contenuto 4" descr="Immagine che contiene persona, interni, portatile, parete&#10;&#10;Descrizione generata con affidabilità molto elevata">
            <a:extLst>
              <a:ext uri="{FF2B5EF4-FFF2-40B4-BE49-F238E27FC236}">
                <a16:creationId xmlns:a16="http://schemas.microsoft.com/office/drawing/2014/main" id="{3003369C-348E-4AB1-A9D5-A5CD878F5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8235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30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7362905-1F2B-4028-BEB1-CF228CED5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920241"/>
            <a:ext cx="3843197" cy="2428240"/>
          </a:xfrm>
          <a:solidFill>
            <a:srgbClr val="0070C0"/>
          </a:solidFill>
          <a:ln>
            <a:solidFill>
              <a:srgbClr val="FF66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FFC000"/>
                </a:solidFill>
              </a:rPr>
              <a:t>Mi </a:t>
            </a:r>
            <a:r>
              <a:rPr lang="en-US" sz="2400" dirty="0" err="1">
                <a:solidFill>
                  <a:srgbClr val="FFC000"/>
                </a:solidFill>
              </a:rPr>
              <a:t>diverto</a:t>
            </a:r>
            <a:r>
              <a:rPr lang="en-US" sz="2400" dirty="0">
                <a:solidFill>
                  <a:srgbClr val="FFC000"/>
                </a:solidFill>
              </a:rPr>
              <a:t> a </a:t>
            </a:r>
            <a:r>
              <a:rPr lang="en-US" sz="2400" dirty="0" err="1">
                <a:solidFill>
                  <a:srgbClr val="FFC000"/>
                </a:solidFill>
              </a:rPr>
              <a:t>inventare</a:t>
            </a: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400" dirty="0" err="1">
                <a:solidFill>
                  <a:srgbClr val="FFC000"/>
                </a:solidFill>
              </a:rPr>
              <a:t>storie</a:t>
            </a:r>
            <a:r>
              <a:rPr lang="en-US" sz="2400" dirty="0">
                <a:solidFill>
                  <a:srgbClr val="FFC000"/>
                </a:solidFill>
              </a:rPr>
              <a:t> con </a:t>
            </a:r>
            <a:r>
              <a:rPr lang="en-US" sz="2400" dirty="0" err="1">
                <a:solidFill>
                  <a:srgbClr val="FFC000"/>
                </a:solidFill>
              </a:rPr>
              <a:t>scratch,così</a:t>
            </a: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400" dirty="0" err="1">
                <a:solidFill>
                  <a:srgbClr val="FFC000"/>
                </a:solidFill>
              </a:rPr>
              <a:t>miglioro</a:t>
            </a: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400" dirty="0" err="1">
                <a:solidFill>
                  <a:srgbClr val="FFC000"/>
                </a:solidFill>
              </a:rPr>
              <a:t>il</a:t>
            </a: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400" dirty="0" err="1">
                <a:solidFill>
                  <a:srgbClr val="FFC000"/>
                </a:solidFill>
              </a:rPr>
              <a:t>mio</a:t>
            </a: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400" dirty="0" err="1">
                <a:solidFill>
                  <a:srgbClr val="FFC000"/>
                </a:solidFill>
              </a:rPr>
              <a:t>italiano</a:t>
            </a:r>
            <a:endParaRPr lang="en-US" sz="2400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en-US" sz="2400" dirty="0" err="1">
                <a:solidFill>
                  <a:srgbClr val="FFC000"/>
                </a:solidFill>
              </a:rPr>
              <a:t>winta</a:t>
            </a:r>
            <a:endParaRPr lang="en-US" sz="2400" dirty="0">
              <a:solidFill>
                <a:srgbClr val="FFC000"/>
              </a:solidFill>
            </a:endParaRPr>
          </a:p>
        </p:txBody>
      </p:sp>
      <p:pic>
        <p:nvPicPr>
          <p:cNvPr id="8" name="Segnaposto contenuto 4">
            <a:extLst>
              <a:ext uri="{FF2B5EF4-FFF2-40B4-BE49-F238E27FC236}">
                <a16:creationId xmlns:a16="http://schemas.microsoft.com/office/drawing/2014/main" id="{1984197F-4D30-4809-AE30-37C0D16F73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0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solidFill>
            <a:srgbClr val="0070C0"/>
          </a:solidFill>
          <a:ln>
            <a:solidFill>
              <a:srgbClr val="FF660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466951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curtains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D1B300-4CB8-470A-A194-F92FF8FE7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7030A0"/>
                </a:solidFill>
              </a:rPr>
              <a:t>Dash</a:t>
            </a:r>
            <a:r>
              <a:rPr lang="it-IT" b="1" dirty="0">
                <a:solidFill>
                  <a:srgbClr val="7030A0"/>
                </a:solidFill>
              </a:rPr>
              <a:t> e Maura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EE214AA-7EB9-44C6-918B-10AABDB45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431" y="4771409"/>
            <a:ext cx="3651466" cy="145732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Obiettivo</a:t>
            </a:r>
            <a:r>
              <a:rPr lang="en-US" dirty="0"/>
              <a:t> </a:t>
            </a:r>
            <a:r>
              <a:rPr lang="en-US" dirty="0" err="1"/>
              <a:t>tracciare</a:t>
            </a:r>
            <a:r>
              <a:rPr lang="en-US" dirty="0"/>
              <a:t> un </a:t>
            </a:r>
            <a:r>
              <a:rPr lang="en-US" dirty="0" err="1"/>
              <a:t>percorso</a:t>
            </a:r>
            <a:r>
              <a:rPr lang="en-US" dirty="0"/>
              <a:t> per </a:t>
            </a:r>
            <a:r>
              <a:rPr lang="en-US" dirty="0" err="1"/>
              <a:t>andare</a:t>
            </a:r>
            <a:r>
              <a:rPr lang="en-US" dirty="0"/>
              <a:t> a </a:t>
            </a:r>
            <a:r>
              <a:rPr lang="en-US" dirty="0" err="1"/>
              <a:t>trovare</a:t>
            </a:r>
            <a:r>
              <a:rPr lang="en-US" dirty="0"/>
              <a:t> </a:t>
            </a:r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infermieri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stanze</a:t>
            </a:r>
            <a:endParaRPr lang="en-US" dirty="0"/>
          </a:p>
        </p:txBody>
      </p:sp>
      <p:pic>
        <p:nvPicPr>
          <p:cNvPr id="8" name="Segnaposto contenuto 4">
            <a:extLst>
              <a:ext uri="{FF2B5EF4-FFF2-40B4-BE49-F238E27FC236}">
                <a16:creationId xmlns:a16="http://schemas.microsoft.com/office/drawing/2014/main" id="{8D195C3C-9C17-4E37-A10E-A28C7FE1DE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" r="12391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2323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000">
        <p:dissolve/>
      </p:transition>
    </mc:Choice>
    <mc:Fallback xmlns="">
      <p:transition spd="slow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2ACB160-F352-4B09-96F6-69D1C0187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2053641"/>
            <a:ext cx="4848225" cy="2760098"/>
          </a:xfrm>
        </p:spPr>
        <p:txBody>
          <a:bodyPr>
            <a:normAutofit/>
          </a:bodyPr>
          <a:lstStyle/>
          <a:p>
            <a:pPr algn="ctr"/>
            <a:r>
              <a:rPr lang="it-IT" dirty="0" err="1">
                <a:solidFill>
                  <a:srgbClr val="FFFFFF"/>
                </a:solidFill>
              </a:rPr>
              <a:t>Rania</a:t>
            </a:r>
            <a:r>
              <a:rPr lang="it-IT" dirty="0">
                <a:solidFill>
                  <a:srgbClr val="FFFFFF"/>
                </a:solidFill>
              </a:rPr>
              <a:t> </a:t>
            </a:r>
            <a:br>
              <a:rPr lang="it-IT" dirty="0">
                <a:solidFill>
                  <a:srgbClr val="FFFFFF"/>
                </a:solidFill>
              </a:rPr>
            </a:br>
            <a:r>
              <a:rPr lang="it-IT" dirty="0">
                <a:solidFill>
                  <a:srgbClr val="FFFFFF"/>
                </a:solidFill>
              </a:rPr>
              <a:t>sfida con Cody Roby</a:t>
            </a:r>
          </a:p>
        </p:txBody>
      </p:sp>
      <p:pic>
        <p:nvPicPr>
          <p:cNvPr id="5" name="Segnaposto contenuto 4" descr="Immagine che contiene interni, persona, tavolo, parete&#10;&#10;Descrizione generata con affidabilità molto elevata">
            <a:extLst>
              <a:ext uri="{FF2B5EF4-FFF2-40B4-BE49-F238E27FC236}">
                <a16:creationId xmlns:a16="http://schemas.microsoft.com/office/drawing/2014/main" id="{F219BBE7-ED03-4493-B026-609E7082D2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38" y="1427560"/>
            <a:ext cx="5305425" cy="3979068"/>
          </a:xfrm>
        </p:spPr>
      </p:pic>
    </p:spTree>
    <p:extLst>
      <p:ext uri="{BB962C8B-B14F-4D97-AF65-F5344CB8AC3E}">
        <p14:creationId xmlns:p14="http://schemas.microsoft.com/office/powerpoint/2010/main" val="191115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A370B0-EBDF-4E81-BF56-18A3B0968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5" y="640081"/>
            <a:ext cx="3771315" cy="2905759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Il duello</a:t>
            </a:r>
            <a:br>
              <a:rPr lang="en-US" dirty="0">
                <a:solidFill>
                  <a:srgbClr val="FF0000"/>
                </a:solidFill>
              </a:rPr>
            </a:br>
            <a:br>
              <a:rPr lang="en-US" dirty="0">
                <a:solidFill>
                  <a:srgbClr val="FF0000"/>
                </a:solidFill>
              </a:rPr>
            </a:br>
            <a:br>
              <a:rPr lang="en-US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con la </a:t>
            </a:r>
            <a:r>
              <a:rPr lang="en-US" b="1" dirty="0" err="1">
                <a:solidFill>
                  <a:srgbClr val="FF0000"/>
                </a:solidFill>
              </a:rPr>
              <a:t>maestra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Segnaposto contenuto 4" descr="Immagine che contiene interni, frigorifero, parete, giovane&#10;&#10;Descrizione generata con affidabilità molto elevata">
            <a:extLst>
              <a:ext uri="{FF2B5EF4-FFF2-40B4-BE49-F238E27FC236}">
                <a16:creationId xmlns:a16="http://schemas.microsoft.com/office/drawing/2014/main" id="{494A490C-8AF6-4E1B-9CE3-88C3E94C6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64" b="1"/>
          <a:stretch/>
        </p:blipFill>
        <p:spPr>
          <a:xfrm rot="5400000">
            <a:off x="4994149" y="-339852"/>
            <a:ext cx="6858000" cy="75377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6614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prestige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B63079-88C6-44D1-9F88-E0BE730D0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07" y="640081"/>
            <a:ext cx="3444443" cy="1407794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400" dirty="0" err="1"/>
              <a:t>Sto</a:t>
            </a:r>
            <a:r>
              <a:rPr lang="en-US" sz="2400" dirty="0"/>
              <a:t> </a:t>
            </a:r>
            <a:r>
              <a:rPr lang="en-US" sz="2400" dirty="0" err="1"/>
              <a:t>programmando</a:t>
            </a:r>
            <a:br>
              <a:rPr lang="en-US" sz="2400" dirty="0"/>
            </a:br>
            <a:r>
              <a:rPr lang="en-US" sz="2400" dirty="0"/>
              <a:t>bee bop ma le </a:t>
            </a:r>
            <a:r>
              <a:rPr lang="en-US" sz="2400" dirty="0" err="1"/>
              <a:t>nostre</a:t>
            </a:r>
            <a:r>
              <a:rPr lang="en-US" sz="2400" dirty="0"/>
              <a:t> </a:t>
            </a:r>
            <a:r>
              <a:rPr lang="en-US" sz="2400" dirty="0" err="1"/>
              <a:t>piastelle</a:t>
            </a:r>
            <a:r>
              <a:rPr lang="en-US" sz="2400" dirty="0"/>
              <a:t> </a:t>
            </a:r>
            <a:r>
              <a:rPr lang="en-US" sz="2400" dirty="0" err="1"/>
              <a:t>sono</a:t>
            </a:r>
            <a:r>
              <a:rPr lang="en-US" sz="2400" dirty="0"/>
              <a:t> di 30 cm e la </a:t>
            </a:r>
            <a:r>
              <a:rPr lang="en-US" sz="2400" dirty="0" err="1"/>
              <a:t>cosa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complica</a:t>
            </a:r>
            <a:r>
              <a:rPr lang="en-US" sz="2400" dirty="0"/>
              <a:t>….</a:t>
            </a:r>
          </a:p>
        </p:txBody>
      </p:sp>
      <p:pic>
        <p:nvPicPr>
          <p:cNvPr id="5" name="Segnaposto contenuto 4" descr="Immagine che contiene pavimento, interni, persona, terra&#10;&#10;Descrizione generata con affidabilità molto elevata">
            <a:extLst>
              <a:ext uri="{FF2B5EF4-FFF2-40B4-BE49-F238E27FC236}">
                <a16:creationId xmlns:a16="http://schemas.microsoft.com/office/drawing/2014/main" id="{7F7EABA1-5412-4828-A259-C03F698B3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r="4054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8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push dir="u"/>
      </p:transition>
    </mc:Choice>
    <mc:Fallback xmlns="">
      <p:transition spd="slow" advClick="0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5576</TotalTime>
  <Words>254</Words>
  <Application>Microsoft Office PowerPoint</Application>
  <PresentationFormat>Widescreen</PresentationFormat>
  <Paragraphs>31</Paragraphs>
  <Slides>10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 BERKLEY</vt:lpstr>
      <vt:lpstr>AR CENA</vt:lpstr>
      <vt:lpstr>Arial</vt:lpstr>
      <vt:lpstr>Calibri</vt:lpstr>
      <vt:lpstr>Calibri Light</vt:lpstr>
      <vt:lpstr>Rockwell Extra Bold</vt:lpstr>
      <vt:lpstr>Tema di Office</vt:lpstr>
      <vt:lpstr>Presentazione standard di PowerPoint</vt:lpstr>
      <vt:lpstr>Coding in corsia</vt:lpstr>
      <vt:lpstr>Ilaria  Ho scoperto quanto è divertente scratch,</vt:lpstr>
      <vt:lpstr>Sto inventando un gioco da proporre alle mie amiche</vt:lpstr>
      <vt:lpstr>Presentazione standard di PowerPoint</vt:lpstr>
      <vt:lpstr>Dash e Maura</vt:lpstr>
      <vt:lpstr>Rania  sfida con Cody Roby</vt:lpstr>
      <vt:lpstr>Il duello   con la maestra</vt:lpstr>
      <vt:lpstr>Sto programmando bee bop ma le nostre piastelle sono di 30 cm e la cosa si complica….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CODING IN CORSIA</dc:title>
  <dc:creator>Caterina Mandelli</dc:creator>
  <cp:lastModifiedBy>Caterina Mandelli</cp:lastModifiedBy>
  <cp:revision>44</cp:revision>
  <dcterms:created xsi:type="dcterms:W3CDTF">2018-10-30T09:12:44Z</dcterms:created>
  <dcterms:modified xsi:type="dcterms:W3CDTF">2019-09-12T12:16:52Z</dcterms:modified>
</cp:coreProperties>
</file>