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99" d="100"/>
          <a:sy n="99" d="100"/>
        </p:scale>
        <p:origin x="102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49AA8-E72B-459A-9D74-4804782C5493}" type="datetimeFigureOut">
              <a:rPr lang="it-IT" smtClean="0"/>
              <a:t>21/04/2019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1B03-4E51-4805-9C1B-4005565AE3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4303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49AA8-E72B-459A-9D74-4804782C5493}" type="datetimeFigureOut">
              <a:rPr lang="it-IT" smtClean="0"/>
              <a:t>21/04/2019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1B03-4E51-4805-9C1B-4005565AE3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2295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49AA8-E72B-459A-9D74-4804782C5493}" type="datetimeFigureOut">
              <a:rPr lang="it-IT" smtClean="0"/>
              <a:t>21/04/2019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1B03-4E51-4805-9C1B-4005565AE3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7308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49AA8-E72B-459A-9D74-4804782C5493}" type="datetimeFigureOut">
              <a:rPr lang="it-IT" smtClean="0"/>
              <a:t>21/04/2019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1B03-4E51-4805-9C1B-4005565AE3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4601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49AA8-E72B-459A-9D74-4804782C5493}" type="datetimeFigureOut">
              <a:rPr lang="it-IT" smtClean="0"/>
              <a:t>21/04/2019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1B03-4E51-4805-9C1B-4005565AE3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4504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49AA8-E72B-459A-9D74-4804782C5493}" type="datetimeFigureOut">
              <a:rPr lang="it-IT" smtClean="0"/>
              <a:t>21/04/2019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1B03-4E51-4805-9C1B-4005565AE3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5511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49AA8-E72B-459A-9D74-4804782C5493}" type="datetimeFigureOut">
              <a:rPr lang="it-IT" smtClean="0"/>
              <a:t>21/04/2019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1B03-4E51-4805-9C1B-4005565AE3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7711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49AA8-E72B-459A-9D74-4804782C5493}" type="datetimeFigureOut">
              <a:rPr lang="it-IT" smtClean="0"/>
              <a:t>21/04/2019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1B03-4E51-4805-9C1B-4005565AE3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004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49AA8-E72B-459A-9D74-4804782C5493}" type="datetimeFigureOut">
              <a:rPr lang="it-IT" smtClean="0"/>
              <a:t>21/04/2019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1B03-4E51-4805-9C1B-4005565AE3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1761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49AA8-E72B-459A-9D74-4804782C5493}" type="datetimeFigureOut">
              <a:rPr lang="it-IT" smtClean="0"/>
              <a:t>21/04/2019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1B03-4E51-4805-9C1B-4005565AE3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4594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49AA8-E72B-459A-9D74-4804782C5493}" type="datetimeFigureOut">
              <a:rPr lang="it-IT" smtClean="0"/>
              <a:t>21/04/2019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1B03-4E51-4805-9C1B-4005565AE3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6442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149AA8-E72B-459A-9D74-4804782C5493}" type="datetimeFigureOut">
              <a:rPr lang="it-IT" smtClean="0"/>
              <a:t>21/04/2019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C91B03-4E51-4805-9C1B-4005565AE3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153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DE75C88A-82F9-4D02-8AD9-6A080AF27C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1619" y="1656158"/>
            <a:ext cx="6120762" cy="5063297"/>
          </a:xfrm>
          <a:prstGeom prst="rect">
            <a:avLst/>
          </a:prstGeom>
        </p:spPr>
      </p:pic>
      <p:pic>
        <p:nvPicPr>
          <p:cNvPr id="2" name="Amy listening di seconda">
            <a:hlinkClick r:id="" action="ppaction://media"/>
            <a:extLst>
              <a:ext uri="{FF2B5EF4-FFF2-40B4-BE49-F238E27FC236}">
                <a16:creationId xmlns:a16="http://schemas.microsoft.com/office/drawing/2014/main" id="{F5BCE34E-4433-441E-8E07-2C94D888F0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2915" y="5243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184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0</Words>
  <Application>Microsoft Office PowerPoint</Application>
  <PresentationFormat>Presentazione su schermo (4:3)</PresentationFormat>
  <Paragraphs>0</Paragraphs>
  <Slides>1</Slides>
  <Notes>0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milena lupetti</dc:creator>
  <cp:lastModifiedBy>milena lupetti</cp:lastModifiedBy>
  <cp:revision>3</cp:revision>
  <dcterms:created xsi:type="dcterms:W3CDTF">2019-03-28T18:25:26Z</dcterms:created>
  <dcterms:modified xsi:type="dcterms:W3CDTF">2019-04-21T16:44:56Z</dcterms:modified>
</cp:coreProperties>
</file>