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6858000" cy="9144000"/>
  <p:defaultTextStyle>
    <a:defPPr>
      <a:defRPr lang="it-IT"/>
    </a:defPPr>
    <a:lvl1pPr marL="0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9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9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58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77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96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716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35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54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2424" y="53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3077286"/>
            <a:ext cx="5829300" cy="2123369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613402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6604C-7DC5-4F70-8C47-D363BA1CDD06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20BA3-496C-42F6-B520-1BCDE5BFFA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3214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6604C-7DC5-4F70-8C47-D363BA1CDD06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20BA3-496C-42F6-B520-1BCDE5BFFA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9484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96704"/>
            <a:ext cx="1543050" cy="8452201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0" y="396704"/>
            <a:ext cx="4514850" cy="8452201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6604C-7DC5-4F70-8C47-D363BA1CDD06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20BA3-496C-42F6-B520-1BCDE5BFFA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6952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6604C-7DC5-4F70-8C47-D363BA1CDD06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20BA3-496C-42F6-B520-1BCDE5BFFA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2117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6365526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4198590"/>
            <a:ext cx="5829300" cy="216693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1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6604C-7DC5-4F70-8C47-D363BA1CDD06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20BA3-496C-42F6-B520-1BCDE5BFFA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9660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311404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2311404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6604C-7DC5-4F70-8C47-D363BA1CDD06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20BA3-496C-42F6-B520-1BCDE5BFFA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781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3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3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73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73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6604C-7DC5-4F70-8C47-D363BA1CDD06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20BA3-496C-42F6-B520-1BCDE5BFFA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9351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6604C-7DC5-4F70-8C47-D363BA1CDD06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20BA3-496C-42F6-B520-1BCDE5BFFA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1905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6604C-7DC5-4F70-8C47-D363BA1CDD06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20BA3-496C-42F6-B520-1BCDE5BFFA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2645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3" y="394407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90" y="394410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3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6604C-7DC5-4F70-8C47-D363BA1CDD06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20BA3-496C-42F6-B520-1BCDE5BFFA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6268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934203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119" indent="0">
              <a:buNone/>
              <a:defRPr sz="2800"/>
            </a:lvl2pPr>
            <a:lvl3pPr marL="914239" indent="0">
              <a:buNone/>
              <a:defRPr sz="2400"/>
            </a:lvl3pPr>
            <a:lvl4pPr marL="1371358" indent="0">
              <a:buNone/>
              <a:defRPr sz="2000"/>
            </a:lvl4pPr>
            <a:lvl5pPr marL="1828477" indent="0">
              <a:buNone/>
              <a:defRPr sz="2000"/>
            </a:lvl5pPr>
            <a:lvl6pPr marL="2285596" indent="0">
              <a:buNone/>
              <a:defRPr sz="2000"/>
            </a:lvl6pPr>
            <a:lvl7pPr marL="2742716" indent="0">
              <a:buNone/>
              <a:defRPr sz="2000"/>
            </a:lvl7pPr>
            <a:lvl8pPr marL="3199835" indent="0">
              <a:buNone/>
              <a:defRPr sz="2000"/>
            </a:lvl8pPr>
            <a:lvl9pPr marL="3656954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752825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6604C-7DC5-4F70-8C47-D363BA1CDD06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20BA3-496C-42F6-B520-1BCDE5BFFA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2152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24" tIns="45712" rIns="91424" bIns="45712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311404"/>
            <a:ext cx="6172200" cy="6537502"/>
          </a:xfrm>
          <a:prstGeom prst="rect">
            <a:avLst/>
          </a:prstGeom>
        </p:spPr>
        <p:txBody>
          <a:bodyPr vert="horz" lIns="91424" tIns="45712" rIns="91424" bIns="45712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1" y="9181399"/>
            <a:ext cx="1600200" cy="527401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6604C-7DC5-4F70-8C47-D363BA1CDD06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1" y="9181399"/>
            <a:ext cx="2171700" cy="527401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1399"/>
            <a:ext cx="1600200" cy="527401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720BA3-496C-42F6-B520-1BCDE5BFFA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3340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23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39" indent="-342839" algn="l" defTabSz="914239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19" indent="-285700" algn="l" defTabSz="914239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98" indent="-228560" algn="l" defTabSz="914239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18" indent="-228560" algn="l" defTabSz="914239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37" indent="-228560" algn="l" defTabSz="914239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56" indent="-228560" algn="l" defTabSz="91423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75" indent="-228560" algn="l" defTabSz="91423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95" indent="-228560" algn="l" defTabSz="91423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14" indent="-228560" algn="l" defTabSz="91423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8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77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9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1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35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54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jpe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2" name="Immagin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429" y="4219575"/>
            <a:ext cx="2894013" cy="405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5" name="Immagin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011" y="2345647"/>
            <a:ext cx="1041399" cy="71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6" name="Immagine 1" descr="Visualizza immagine di origin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429" y="2390094"/>
            <a:ext cx="836613" cy="62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4" name="Immagin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356" y="3292821"/>
            <a:ext cx="609600" cy="842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1" name="Immagine 17" descr="Risultati immagini per coloring tenni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938" y="8372813"/>
            <a:ext cx="876300" cy="113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0" name="Immagine 18" descr="Risultati immagini per coloring swimmi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4" t="18965" r="5681" b="11871"/>
          <a:stretch>
            <a:fillRect/>
          </a:stretch>
        </p:blipFill>
        <p:spPr bwMode="auto">
          <a:xfrm>
            <a:off x="2967943" y="8425200"/>
            <a:ext cx="1304925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9" name="Immagin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429" y="686286"/>
            <a:ext cx="2828926" cy="906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" name="Text Box 94"/>
          <p:cNvSpPr txBox="1">
            <a:spLocks noChangeArrowheads="1"/>
          </p:cNvSpPr>
          <p:nvPr/>
        </p:nvSpPr>
        <p:spPr bwMode="auto">
          <a:xfrm>
            <a:off x="1419710" y="1611943"/>
            <a:ext cx="657225" cy="687387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howcard Gothic" pitchFamily="82" charset="0"/>
                <a:ea typeface="Calibri" pitchFamily="34" charset="0"/>
                <a:cs typeface="Times New Roman" pitchFamily="18" charset="0"/>
              </a:rPr>
              <a:t>12  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13" name="Immagine 1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456" y="3309207"/>
            <a:ext cx="723900" cy="88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5" name="Rectangle 96"/>
          <p:cNvSpPr>
            <a:spLocks noChangeArrowheads="1"/>
          </p:cNvSpPr>
          <p:nvPr/>
        </p:nvSpPr>
        <p:spPr bwMode="auto">
          <a:xfrm>
            <a:off x="0" y="319398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it-IT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redoka One" charset="0"/>
                <a:ea typeface="Calibri" pitchFamily="34" charset="0"/>
                <a:cs typeface="Times New Roman" pitchFamily="18" charset="0"/>
              </a:rPr>
              <a:t>        </a:t>
            </a:r>
            <a:r>
              <a:rPr kumimoji="0" lang="en-US" altLang="it-IT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erlin Sans FB" pitchFamily="34" charset="0"/>
                <a:ea typeface="Calibri" pitchFamily="34" charset="0"/>
                <a:cs typeface="Times New Roman" pitchFamily="18" charset="0"/>
              </a:rPr>
              <a:t>ENGLISH TEST</a:t>
            </a:r>
            <a:endParaRPr kumimoji="0" lang="it-IT" altLang="it-IT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it-IT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1.LISTEN AND CIRCLE</a:t>
            </a:r>
            <a:endParaRPr kumimoji="0" lang="it-IT" altLang="it-IT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97"/>
          <p:cNvSpPr>
            <a:spLocks noChangeArrowheads="1"/>
          </p:cNvSpPr>
          <p:nvPr/>
        </p:nvSpPr>
        <p:spPr bwMode="auto">
          <a:xfrm>
            <a:off x="5151882" y="474243"/>
            <a:ext cx="101342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98"/>
          <p:cNvSpPr>
            <a:spLocks noChangeArrowheads="1"/>
          </p:cNvSpPr>
          <p:nvPr/>
        </p:nvSpPr>
        <p:spPr bwMode="auto">
          <a:xfrm>
            <a:off x="0" y="91440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0" name="Rectangle 99"/>
          <p:cNvSpPr>
            <a:spLocks noChangeArrowheads="1"/>
          </p:cNvSpPr>
          <p:nvPr/>
        </p:nvSpPr>
        <p:spPr bwMode="auto">
          <a:xfrm flipV="1">
            <a:off x="116680" y="776598"/>
            <a:ext cx="6741319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howcard Gothic" pitchFamily="82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howcard Gothic" pitchFamily="82" charset="0"/>
                <a:cs typeface="Arial" pitchFamily="34" charset="0"/>
              </a:rPr>
              <a:t>                  </a:t>
            </a:r>
            <a:endParaRPr kumimoji="0" lang="it-IT" altLang="it-IT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100"/>
          <p:cNvSpPr>
            <a:spLocks noChangeArrowheads="1"/>
          </p:cNvSpPr>
          <p:nvPr/>
        </p:nvSpPr>
        <p:spPr bwMode="auto">
          <a:xfrm>
            <a:off x="0" y="91440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101"/>
          <p:cNvSpPr>
            <a:spLocks noChangeArrowheads="1"/>
          </p:cNvSpPr>
          <p:nvPr/>
        </p:nvSpPr>
        <p:spPr bwMode="auto">
          <a:xfrm>
            <a:off x="0" y="91440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" name="Rectangle 102"/>
          <p:cNvSpPr>
            <a:spLocks noChangeArrowheads="1"/>
          </p:cNvSpPr>
          <p:nvPr/>
        </p:nvSpPr>
        <p:spPr bwMode="auto">
          <a:xfrm>
            <a:off x="64989" y="1796726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6" name="Rectangle 104"/>
          <p:cNvSpPr>
            <a:spLocks noChangeArrowheads="1"/>
          </p:cNvSpPr>
          <p:nvPr/>
        </p:nvSpPr>
        <p:spPr bwMode="auto">
          <a:xfrm>
            <a:off x="0" y="3990975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9" name="Rettangolo 1038"/>
          <p:cNvSpPr/>
          <p:nvPr/>
        </p:nvSpPr>
        <p:spPr>
          <a:xfrm>
            <a:off x="3251066" y="1699315"/>
            <a:ext cx="7312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sz="3600" dirty="0">
                <a:solidFill>
                  <a:prstClr val="black"/>
                </a:solidFill>
                <a:latin typeface="Showcard Gothic" pitchFamily="82" charset="0"/>
                <a:ea typeface="Calibri" pitchFamily="34" charset="0"/>
                <a:cs typeface="Times New Roman" pitchFamily="18" charset="0"/>
              </a:rPr>
              <a:t>14 </a:t>
            </a:r>
            <a:endParaRPr lang="it-IT" dirty="0"/>
          </a:p>
        </p:txBody>
      </p:sp>
      <p:pic>
        <p:nvPicPr>
          <p:cNvPr id="3" name="vERIFICA DI ASCOLTO CLASSE 3^ - JOHN">
            <a:hlinkClick r:id="" action="ppaction://media"/>
            <a:extLst>
              <a:ext uri="{FF2B5EF4-FFF2-40B4-BE49-F238E27FC236}">
                <a16:creationId xmlns:a16="http://schemas.microsoft.com/office/drawing/2014/main" id="{19B375E0-E710-471D-B2E1-E1656EA037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764547" y="1506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9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5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11</Words>
  <Application>Microsoft Office PowerPoint</Application>
  <PresentationFormat>A4 (21x29,7 cm)</PresentationFormat>
  <Paragraphs>8</Paragraphs>
  <Slides>1</Slides>
  <Notes>0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Arial</vt:lpstr>
      <vt:lpstr>Berlin Sans FB</vt:lpstr>
      <vt:lpstr>Calibri</vt:lpstr>
      <vt:lpstr>Fredoka One</vt:lpstr>
      <vt:lpstr>Showcard Gothic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 Windows</dc:creator>
  <cp:lastModifiedBy>milena lupetti</cp:lastModifiedBy>
  <cp:revision>11</cp:revision>
  <dcterms:created xsi:type="dcterms:W3CDTF">2018-06-25T15:45:16Z</dcterms:created>
  <dcterms:modified xsi:type="dcterms:W3CDTF">2019-04-21T16:47:28Z</dcterms:modified>
</cp:coreProperties>
</file>