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231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99492-1D4D-4981-89E6-C0E0B9AA1058}" type="datetimeFigureOut">
              <a:rPr lang="it-IT" smtClean="0"/>
              <a:t>21/04/2019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3AA32-D4A0-48C2-8D14-7C61925E725A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6832" y="2051720"/>
            <a:ext cx="765175" cy="466725"/>
          </a:xfrm>
          <a:prstGeom prst="rect">
            <a:avLst/>
          </a:prstGeom>
          <a:noFill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2976" y="1979712"/>
            <a:ext cx="565150" cy="542925"/>
          </a:xfrm>
          <a:prstGeom prst="rect">
            <a:avLst/>
          </a:prstGeom>
          <a:noFill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1248" y="1979712"/>
            <a:ext cx="639763" cy="511175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65104" y="1979712"/>
            <a:ext cx="654050" cy="538163"/>
          </a:xfrm>
          <a:prstGeom prst="rect">
            <a:avLst/>
          </a:prstGeom>
          <a:noFill/>
        </p:spPr>
      </p:pic>
      <p:pic>
        <p:nvPicPr>
          <p:cNvPr id="12289" name="Immagine 4" descr="Immagine correlata"/>
          <p:cNvPicPr>
            <a:picLocks noChangeAspect="1" noChangeArrowheads="1"/>
          </p:cNvPicPr>
          <p:nvPr/>
        </p:nvPicPr>
        <p:blipFill>
          <a:blip r:embed="rId8" cstate="print"/>
          <a:srcRect l="16995" t="49715" r="46732" b="32362"/>
          <a:stretch>
            <a:fillRect/>
          </a:stretch>
        </p:blipFill>
        <p:spPr bwMode="auto">
          <a:xfrm>
            <a:off x="404664" y="1979712"/>
            <a:ext cx="819150" cy="577850"/>
          </a:xfrm>
          <a:prstGeom prst="rect">
            <a:avLst/>
          </a:prstGeom>
          <a:noFill/>
        </p:spPr>
      </p:pic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692696" y="2627784"/>
            <a:ext cx="219075" cy="1905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4581128" y="2627784"/>
            <a:ext cx="219075" cy="1905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3356992" y="2627784"/>
            <a:ext cx="219075" cy="1905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2132856" y="2627784"/>
            <a:ext cx="219075" cy="1905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5877272" y="2627784"/>
            <a:ext cx="219075" cy="1905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1484784" y="1187624"/>
            <a:ext cx="1224136" cy="504056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2.GERMANY </a:t>
            </a:r>
            <a:r>
              <a:rPr kumimoji="0" 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</a:t>
            </a:r>
            <a:endParaRPr kumimoji="0" 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4077072" y="1187624"/>
            <a:ext cx="1224136" cy="504056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4.ENGLAND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332656" y="-3629"/>
            <a:ext cx="597666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LISTEN AND MATCH THE WEATHER WITH THE COUNTRIES. WRITE THE NUMBERS IN THE SQUARE :</a:t>
            </a:r>
            <a:endParaRPr kumimoji="0" lang="it-I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endParaRPr kumimoji="0" 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0" y="914400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0" y="914400"/>
            <a:ext cx="685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it-IT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uppo 24"/>
          <p:cNvGrpSpPr/>
          <p:nvPr/>
        </p:nvGrpSpPr>
        <p:grpSpPr>
          <a:xfrm>
            <a:off x="5373216" y="1187624"/>
            <a:ext cx="1224136" cy="504056"/>
            <a:chOff x="5301208" y="827584"/>
            <a:chExt cx="1080120" cy="936104"/>
          </a:xfrm>
        </p:grpSpPr>
        <p:sp>
          <p:nvSpPr>
            <p:cNvPr id="12302" name="Text Box 14"/>
            <p:cNvSpPr txBox="1">
              <a:spLocks noChangeArrowheads="1"/>
            </p:cNvSpPr>
            <p:nvPr/>
          </p:nvSpPr>
          <p:spPr bwMode="auto">
            <a:xfrm>
              <a:off x="5301208" y="827584"/>
              <a:ext cx="1080120" cy="93610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                   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5428281" y="827584"/>
              <a:ext cx="833034" cy="628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/>
                <a:t>5.SPAIN</a:t>
              </a:r>
            </a:p>
          </p:txBody>
        </p:sp>
      </p:grpSp>
      <p:sp>
        <p:nvSpPr>
          <p:cNvPr id="27" name="CasellaDiTesto 26"/>
          <p:cNvSpPr txBox="1"/>
          <p:nvPr/>
        </p:nvSpPr>
        <p:spPr>
          <a:xfrm>
            <a:off x="620688" y="61156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1.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852936" y="1187624"/>
            <a:ext cx="1152128" cy="504056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3. IRELAND</a:t>
            </a:r>
            <a:r>
              <a:rPr kumimoji="0" 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endParaRPr kumimoji="0" lang="it-IT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1988840" y="61156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2.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3356992" y="61156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3.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4437112" y="61156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4.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5805264" y="61156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5.</a:t>
            </a:r>
          </a:p>
        </p:txBody>
      </p:sp>
      <p:grpSp>
        <p:nvGrpSpPr>
          <p:cNvPr id="36" name="Gruppo 35"/>
          <p:cNvGrpSpPr/>
          <p:nvPr/>
        </p:nvGrpSpPr>
        <p:grpSpPr>
          <a:xfrm>
            <a:off x="260648" y="1187624"/>
            <a:ext cx="1008112" cy="504056"/>
            <a:chOff x="260648" y="1187624"/>
            <a:chExt cx="1080120" cy="504056"/>
          </a:xfrm>
        </p:grpSpPr>
        <p:sp>
          <p:nvSpPr>
            <p:cNvPr id="12299" name="Text Box 11"/>
            <p:cNvSpPr txBox="1">
              <a:spLocks noChangeArrowheads="1"/>
            </p:cNvSpPr>
            <p:nvPr/>
          </p:nvSpPr>
          <p:spPr bwMode="auto">
            <a:xfrm>
              <a:off x="260648" y="1187624"/>
              <a:ext cx="1080120" cy="50405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     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CasellaDiTesto 34"/>
            <p:cNvSpPr txBox="1"/>
            <p:nvPr/>
          </p:nvSpPr>
          <p:spPr>
            <a:xfrm>
              <a:off x="337799" y="1187624"/>
              <a:ext cx="936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/>
                <a:t>1. ITALY</a:t>
              </a:r>
            </a:p>
          </p:txBody>
        </p:sp>
      </p:grpSp>
      <p:pic>
        <p:nvPicPr>
          <p:cNvPr id="2" name="weather">
            <a:hlinkClick r:id="" action="ppaction://media"/>
            <a:extLst>
              <a:ext uri="{FF2B5EF4-FFF2-40B4-BE49-F238E27FC236}">
                <a16:creationId xmlns:a16="http://schemas.microsoft.com/office/drawing/2014/main" id="{CF477E5B-529E-4ABC-9B5F-F348D8B23A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49749" y="385192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44</Words>
  <Application>Microsoft Office PowerPoint</Application>
  <PresentationFormat>Presentazione su schermo (4:3)</PresentationFormat>
  <Paragraphs>18</Paragraphs>
  <Slides>1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milena lupetti</cp:lastModifiedBy>
  <cp:revision>6</cp:revision>
  <dcterms:created xsi:type="dcterms:W3CDTF">2018-09-12T17:15:09Z</dcterms:created>
  <dcterms:modified xsi:type="dcterms:W3CDTF">2019-04-21T16:59:44Z</dcterms:modified>
</cp:coreProperties>
</file>