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69" autoAdjust="0"/>
    <p:restoredTop sz="86380" autoAdjust="0"/>
  </p:normalViewPr>
  <p:slideViewPr>
    <p:cSldViewPr>
      <p:cViewPr varScale="1">
        <p:scale>
          <a:sx n="65" d="100"/>
          <a:sy n="65" d="100"/>
        </p:scale>
        <p:origin x="2942" y="6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21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DF48B-5E7A-4EA3-BE0F-28B0A88D2346}" type="datetimeFigureOut">
              <a:rPr lang="it-IT" smtClean="0"/>
              <a:t>19/06/2019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94BE7-057C-4787-9F90-2B7A257B1FE8}" type="slidenum">
              <a:rPr lang="it-IT" smtClean="0"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DF48B-5E7A-4EA3-BE0F-28B0A88D2346}" type="datetimeFigureOut">
              <a:rPr lang="it-IT" smtClean="0"/>
              <a:t>19/06/2019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94BE7-057C-4787-9F90-2B7A257B1FE8}" type="slidenum">
              <a:rPr lang="it-IT" smtClean="0"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DF48B-5E7A-4EA3-BE0F-28B0A88D2346}" type="datetimeFigureOut">
              <a:rPr lang="it-IT" smtClean="0"/>
              <a:t>19/06/2019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94BE7-057C-4787-9F90-2B7A257B1FE8}" type="slidenum">
              <a:rPr lang="it-IT" smtClean="0"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DF48B-5E7A-4EA3-BE0F-28B0A88D2346}" type="datetimeFigureOut">
              <a:rPr lang="it-IT" smtClean="0"/>
              <a:t>19/06/2019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94BE7-057C-4787-9F90-2B7A257B1FE8}" type="slidenum">
              <a:rPr lang="it-IT" smtClean="0"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DF48B-5E7A-4EA3-BE0F-28B0A88D2346}" type="datetimeFigureOut">
              <a:rPr lang="it-IT" smtClean="0"/>
              <a:t>19/06/2019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94BE7-057C-4787-9F90-2B7A257B1FE8}" type="slidenum">
              <a:rPr lang="it-IT" smtClean="0"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DF48B-5E7A-4EA3-BE0F-28B0A88D2346}" type="datetimeFigureOut">
              <a:rPr lang="it-IT" smtClean="0"/>
              <a:t>19/06/2019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94BE7-057C-4787-9F90-2B7A257B1FE8}" type="slidenum">
              <a:rPr lang="it-IT" smtClean="0"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DF48B-5E7A-4EA3-BE0F-28B0A88D2346}" type="datetimeFigureOut">
              <a:rPr lang="it-IT" smtClean="0"/>
              <a:t>19/06/2019</a:t>
            </a:fld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94BE7-057C-4787-9F90-2B7A257B1FE8}" type="slidenum">
              <a:rPr lang="it-IT" smtClean="0"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DF48B-5E7A-4EA3-BE0F-28B0A88D2346}" type="datetimeFigureOut">
              <a:rPr lang="it-IT" smtClean="0"/>
              <a:t>19/06/2019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94BE7-057C-4787-9F90-2B7A257B1FE8}" type="slidenum">
              <a:rPr lang="it-IT" smtClean="0"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DF48B-5E7A-4EA3-BE0F-28B0A88D2346}" type="datetimeFigureOut">
              <a:rPr lang="it-IT" smtClean="0"/>
              <a:t>19/06/2019</a:t>
            </a:fld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94BE7-057C-4787-9F90-2B7A257B1FE8}" type="slidenum">
              <a:rPr lang="it-IT" smtClean="0"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DF48B-5E7A-4EA3-BE0F-28B0A88D2346}" type="datetimeFigureOut">
              <a:rPr lang="it-IT" smtClean="0"/>
              <a:t>19/06/2019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94BE7-057C-4787-9F90-2B7A257B1FE8}" type="slidenum">
              <a:rPr lang="it-IT" smtClean="0"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DF48B-5E7A-4EA3-BE0F-28B0A88D2346}" type="datetimeFigureOut">
              <a:rPr lang="it-IT" smtClean="0"/>
              <a:t>19/06/2019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94BE7-057C-4787-9F90-2B7A257B1FE8}" type="slidenum">
              <a:rPr lang="it-IT" smtClean="0"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ADF48B-5E7A-4EA3-BE0F-28B0A88D2346}" type="datetimeFigureOut">
              <a:rPr lang="it-IT" smtClean="0"/>
              <a:t>19/06/2019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94BE7-057C-4787-9F90-2B7A257B1FE8}" type="slidenum">
              <a:rPr lang="it-IT" smtClean="0"/>
              <a:t>‹N›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476672" y="323528"/>
            <a:ext cx="6048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/>
              <a:t>NAME ___________________                 CLASS ___________     DATE_____________________   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620688" y="683568"/>
            <a:ext cx="2088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LISTEN AND WRITE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013CC09-C4FB-484A-908D-EFC23B9CE1A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8" t="11750" r="12851" b="12200"/>
          <a:stretch/>
        </p:blipFill>
        <p:spPr>
          <a:xfrm>
            <a:off x="620688" y="1259632"/>
            <a:ext cx="5427430" cy="6953998"/>
          </a:xfrm>
          <a:prstGeom prst="rect">
            <a:avLst/>
          </a:prstGeom>
        </p:spPr>
      </p:pic>
      <p:pic>
        <p:nvPicPr>
          <p:cNvPr id="7" name="LISTENING - INTERVIEW 2">
            <a:hlinkClick r:id="" action="ppaction://media"/>
            <a:extLst>
              <a:ext uri="{FF2B5EF4-FFF2-40B4-BE49-F238E27FC236}">
                <a16:creationId xmlns:a16="http://schemas.microsoft.com/office/drawing/2014/main" id="{53FF0EA1-E77C-4080-A337-95A8990243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01208" y="179764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7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9</Words>
  <Application>Microsoft Office PowerPoint</Application>
  <PresentationFormat>Presentazione su schermo (4:3)</PresentationFormat>
  <Paragraphs>2</Paragraphs>
  <Slides>1</Slides>
  <Notes>0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di Office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Utente</dc:creator>
  <cp:lastModifiedBy>milena lupetti</cp:lastModifiedBy>
  <cp:revision>8</cp:revision>
  <dcterms:created xsi:type="dcterms:W3CDTF">2018-06-21T13:50:11Z</dcterms:created>
  <dcterms:modified xsi:type="dcterms:W3CDTF">2019-06-19T08:01:18Z</dcterms:modified>
</cp:coreProperties>
</file>